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2" r:id="rId4"/>
    <p:sldId id="293" r:id="rId5"/>
    <p:sldId id="286" r:id="rId6"/>
    <p:sldId id="288" r:id="rId7"/>
    <p:sldId id="294" r:id="rId8"/>
    <p:sldId id="289" r:id="rId9"/>
    <p:sldId id="290" r:id="rId10"/>
    <p:sldId id="29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671" autoAdjust="0"/>
  </p:normalViewPr>
  <p:slideViewPr>
    <p:cSldViewPr snapToGrid="0" snapToObjects="1">
      <p:cViewPr varScale="1">
        <p:scale>
          <a:sx n="86" d="100"/>
          <a:sy n="86" d="100"/>
        </p:scale>
        <p:origin x="15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BB60-1A97-FDA6-BB2F-67A4CDCB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1037022" y="1744359"/>
            <a:ext cx="1599656" cy="24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862" y="2017464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1037022" y="453616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6539529" y="4537841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3467862" y="4526490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84"/>
          <a:stretch/>
        </p:blipFill>
        <p:spPr>
          <a:xfrm>
            <a:off x="6209861" y="2017464"/>
            <a:ext cx="2582041" cy="22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study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331</Words>
  <Application>Microsoft Macintosh PowerPoint</Application>
  <PresentationFormat>On-screen Show (4:3)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Meta-analysis in Comparative Physiology: A brief introduction to effect sizes and meta-analytic modelling</vt:lpstr>
      <vt:lpstr>Acknowledgements</vt:lpstr>
      <vt:lpstr>Workshop Overview</vt:lpstr>
      <vt:lpstr>We have a webpage!  </vt:lpstr>
      <vt:lpstr>What we’ll use to code and analyze</vt:lpstr>
      <vt:lpstr>PowerPoint Presentation</vt:lpstr>
      <vt:lpstr>What you want to get out of this?</vt:lpstr>
      <vt:lpstr>What is a meta-analysis?</vt:lpstr>
      <vt:lpstr>Why do we want to do meta-analysis?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20</cp:revision>
  <dcterms:created xsi:type="dcterms:W3CDTF">2022-06-05T22:41:34Z</dcterms:created>
  <dcterms:modified xsi:type="dcterms:W3CDTF">2022-06-10T00:59:48Z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